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4CE62C7-97B3-45B7-B0C5-B1B0700A9013}">
  <a:tblStyle styleId="{B4CE62C7-97B3-45B7-B0C5-B1B0700A901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gea05a83edd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ea05a83edd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3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{B4CE62C7-97B3-45B7-B0C5-B1B0700A9013}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3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Pizza Hut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Pizza Hut is a 25 round, 125 point Comstock Long course. There are 10 IPSC targets and 5 steel targets. The best two hits per target will score. Steel must fall to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start position is standing completely outside the shooting area with toes touching marks, facing DIRECTLY down range.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Handgun: loaded and holstered.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PCC: loaded, stock on belt, muzzle pointing down range.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signal, engage all targets from within the shooting area.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Popper 1 activates the </a:t>
                      </a:r>
                      <a:r>
                        <a:rPr lang="en-US" sz="1100"/>
                        <a:t>swinger</a:t>
                      </a:r>
                      <a:r>
                        <a:rPr lang="en-US" sz="1100" u="none" cap="none" strike="noStrike"/>
                        <a:t>, which is a disappearing target.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4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{B4CE62C7-97B3-45B7-B0C5-B1B0700A9013}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3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Pizza Hut 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032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98" name="Google Shape;9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 b="6217" l="6543" r="26846" t="0"/>
          <a:stretch/>
        </p:blipFill>
        <p:spPr>
          <a:xfrm>
            <a:off x="0" y="2172467"/>
            <a:ext cx="7315200" cy="5793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